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COMO AGRADECER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AGRADECER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agradecer </a:t>
            </a:r>
          </a:p>
          <a:p>
            <a:r>
              <a:rPr lang="pt-BR" dirty="0"/>
              <a:t>Pelo bem que tens feito a mim? </a:t>
            </a:r>
          </a:p>
          <a:p>
            <a:r>
              <a:rPr lang="pt-BR" dirty="0"/>
              <a:t>Sem eu merecer, </a:t>
            </a:r>
          </a:p>
          <a:p>
            <a:r>
              <a:rPr lang="pt-BR" dirty="0"/>
              <a:t>Demonstraste Teu </a:t>
            </a:r>
          </a:p>
          <a:p>
            <a:r>
              <a:rPr lang="pt-BR" dirty="0"/>
              <a:t>amor sem-fim.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AGRADECER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vozes de milhões de anjos </a:t>
            </a:r>
          </a:p>
          <a:p>
            <a:r>
              <a:rPr lang="pt-BR" dirty="0"/>
              <a:t>Não poderiam expressar </a:t>
            </a:r>
          </a:p>
          <a:p>
            <a:r>
              <a:rPr lang="pt-BR" dirty="0"/>
              <a:t>A gratidão do meu pequeno ser, </a:t>
            </a:r>
          </a:p>
          <a:p>
            <a:r>
              <a:rPr lang="pt-BR" dirty="0"/>
              <a:t>Que só pertence a Ti. </a:t>
            </a:r>
          </a:p>
        </p:txBody>
      </p:sp>
    </p:spTree>
    <p:extLst>
      <p:ext uri="{BB962C8B-B14F-4D97-AF65-F5344CB8AC3E}">
        <p14:creationId xmlns:p14="http://schemas.microsoft.com/office/powerpoint/2010/main" val="2489219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AGRADECER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326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94B658F3-4414-4904-982F-A511A9C968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Deus seja a glória, </a:t>
            </a:r>
          </a:p>
          <a:p>
            <a:r>
              <a:rPr lang="pt-BR" dirty="0"/>
              <a:t>A Deus seja a glória, </a:t>
            </a:r>
          </a:p>
          <a:p>
            <a:r>
              <a:rPr lang="pt-BR" dirty="0"/>
              <a:t>A Deus seja a glória </a:t>
            </a:r>
          </a:p>
          <a:p>
            <a:r>
              <a:rPr lang="pt-BR" dirty="0"/>
              <a:t>Pelo que fez por mim. </a:t>
            </a:r>
          </a:p>
        </p:txBody>
      </p:sp>
    </p:spTree>
    <p:extLst>
      <p:ext uri="{BB962C8B-B14F-4D97-AF65-F5344CB8AC3E}">
        <p14:creationId xmlns:p14="http://schemas.microsoft.com/office/powerpoint/2010/main" val="191202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AGRADECER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326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23E1BCEC-378C-4798-A8BE-B979599632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Seu sangue lavou-me, </a:t>
            </a:r>
          </a:p>
          <a:p>
            <a:r>
              <a:rPr lang="pt-BR" dirty="0"/>
              <a:t>Seu poder transformou-me! </a:t>
            </a:r>
          </a:p>
          <a:p>
            <a:r>
              <a:rPr lang="pt-BR" dirty="0"/>
              <a:t>A Deus seja a glória </a:t>
            </a:r>
          </a:p>
          <a:p>
            <a:r>
              <a:rPr lang="pt-BR" dirty="0"/>
              <a:t>Pelo que fez por mim! </a:t>
            </a:r>
          </a:p>
        </p:txBody>
      </p:sp>
    </p:spTree>
    <p:extLst>
      <p:ext uri="{BB962C8B-B14F-4D97-AF65-F5344CB8AC3E}">
        <p14:creationId xmlns:p14="http://schemas.microsoft.com/office/powerpoint/2010/main" val="1407698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AGRADECER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entregar meu ser </a:t>
            </a:r>
          </a:p>
          <a:p>
            <a:r>
              <a:rPr lang="pt-BR" dirty="0"/>
              <a:t>Para adorar-Te, ó Senhor,</a:t>
            </a:r>
          </a:p>
          <a:p>
            <a:r>
              <a:rPr lang="pt-BR" dirty="0"/>
              <a:t>E quero dar meu louvor </a:t>
            </a:r>
          </a:p>
          <a:p>
            <a:r>
              <a:rPr lang="pt-BR" dirty="0"/>
              <a:t>Pela Tua eterna salvação. </a:t>
            </a:r>
          </a:p>
        </p:txBody>
      </p:sp>
    </p:spTree>
    <p:extLst>
      <p:ext uri="{BB962C8B-B14F-4D97-AF65-F5344CB8AC3E}">
        <p14:creationId xmlns:p14="http://schemas.microsoft.com/office/powerpoint/2010/main" val="1885141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AGRADECER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Seu sangue lavou-me, </a:t>
            </a:r>
          </a:p>
          <a:p>
            <a:r>
              <a:rPr lang="pt-BR" dirty="0"/>
              <a:t>Seu poder transformou-me. </a:t>
            </a:r>
          </a:p>
          <a:p>
            <a:r>
              <a:rPr lang="pt-BR" dirty="0"/>
              <a:t>A Deus seja a glória </a:t>
            </a:r>
          </a:p>
          <a:p>
            <a:r>
              <a:rPr lang="pt-BR" dirty="0"/>
              <a:t>Pelo que fez por mim!</a:t>
            </a:r>
          </a:p>
        </p:txBody>
      </p:sp>
    </p:spTree>
    <p:extLst>
      <p:ext uri="{BB962C8B-B14F-4D97-AF65-F5344CB8AC3E}">
        <p14:creationId xmlns:p14="http://schemas.microsoft.com/office/powerpoint/2010/main" val="2958347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AGRADECER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326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94B658F3-4414-4904-982F-A511A9C968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Deus seja a glória, </a:t>
            </a:r>
          </a:p>
          <a:p>
            <a:r>
              <a:rPr lang="pt-BR" dirty="0"/>
              <a:t>A Deus seja a glória, </a:t>
            </a:r>
          </a:p>
          <a:p>
            <a:r>
              <a:rPr lang="pt-BR" dirty="0"/>
              <a:t>A Deus seja a glória </a:t>
            </a:r>
          </a:p>
          <a:p>
            <a:r>
              <a:rPr lang="pt-BR" dirty="0"/>
              <a:t>Pelo que fez por mim. </a:t>
            </a:r>
          </a:p>
        </p:txBody>
      </p:sp>
    </p:spTree>
    <p:extLst>
      <p:ext uri="{BB962C8B-B14F-4D97-AF65-F5344CB8AC3E}">
        <p14:creationId xmlns:p14="http://schemas.microsoft.com/office/powerpoint/2010/main" val="2005957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AGRADECER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326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23E1BCEC-378C-4798-A8BE-B979599632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Seu sangue lavou-me, </a:t>
            </a:r>
          </a:p>
          <a:p>
            <a:r>
              <a:rPr lang="pt-BR" dirty="0"/>
              <a:t>Seu poder transformou-me! </a:t>
            </a:r>
          </a:p>
          <a:p>
            <a:r>
              <a:rPr lang="pt-BR" dirty="0"/>
              <a:t>A Deus seja a glória </a:t>
            </a:r>
          </a:p>
          <a:p>
            <a:r>
              <a:rPr lang="pt-BR" dirty="0"/>
              <a:t>Pelo que fez por mim! </a:t>
            </a:r>
          </a:p>
        </p:txBody>
      </p:sp>
    </p:spTree>
    <p:extLst>
      <p:ext uri="{BB962C8B-B14F-4D97-AF65-F5344CB8AC3E}">
        <p14:creationId xmlns:p14="http://schemas.microsoft.com/office/powerpoint/2010/main" val="478855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194</Words>
  <Application>Microsoft Office PowerPoint</Application>
  <PresentationFormat>Apresentação na tela (16:9)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COMO AGRADECER</vt:lpstr>
      <vt:lpstr>COMO AGRADECER</vt:lpstr>
      <vt:lpstr>COMO AGRADECER</vt:lpstr>
      <vt:lpstr>COMO AGRADECER</vt:lpstr>
      <vt:lpstr>COMO AGRADECER</vt:lpstr>
      <vt:lpstr>COMO AGRADECER</vt:lpstr>
      <vt:lpstr>COMO AGRADECER</vt:lpstr>
      <vt:lpstr>COMO AGRADECER</vt:lpstr>
      <vt:lpstr>COMO AGRADECER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2019-06-12T22:33:10Z</dcterms:modified>
</cp:coreProperties>
</file>

<file path=docProps/thumbnail.jpeg>
</file>